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5" r:id="rId11"/>
    <p:sldId id="266" r:id="rId12"/>
    <p:sldId id="268" r:id="rId13"/>
    <p:sldId id="264" r:id="rId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771F050-E1F2-48A2-AF0C-CF06CA6D0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4A95703-CD03-44AD-A447-F6FB9762A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65BE756-DD93-43D8-A556-B05CF4169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798A80A-BEF3-4A9C-8523-DD6A8175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74F4016-C3B6-4D54-BCE8-4A752048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912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4E3C504-DBED-4CE7-998A-47B798EEB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5E2DCD-60CF-483D-B8FD-0F0ADA079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E956A5B-3209-4D40-9F0A-CBAE7296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3B47728-018E-49FA-8657-50C7775B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0CEBFC0-AC22-4AD6-93B4-4C9287F5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762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C9059C-8B6E-4D6C-A424-488BEF75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E178B2A-1746-4B15-9A4E-96611B6B1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CECC522-1AA0-4E95-B92C-32BED8DF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21ACFFF-7C34-42CD-9F39-4B8D68DC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3D7612A-D65D-4CC6-A73D-9B41B7D7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292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8573B1-5B81-4C24-AEF7-4372EB5D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BED6DF4-C839-488F-9583-A6B1BB6AEF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AD49E9C-F2F8-4998-BF91-380E63A32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741D2D3-2587-413A-BAE8-1057E941B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E0B22C7-45AD-4491-8AC5-0C4A06A0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FE8A262-F758-4347-BD4F-B983B6F9F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1776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4FD6F3-631E-452F-9EDF-361032BC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EA35C9C-8A92-4A87-A6E9-C5B8EC871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347BD4D-0EC1-4D8D-AC76-0D3ABD4CE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E63AC70D-18B1-4A52-8E32-168FC63FF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CEFCB1F2-7821-44DC-97E5-F10190C6E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C18DB3BA-4A93-47C5-A4A4-7279AD60C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63C8CBD0-90B0-4D10-9920-0E4D75C15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6764B4CE-57C4-46FC-9835-D058E4A7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169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8DF3D1-FACF-40BC-954B-30C3933EA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AFB2DB45-2FEC-40D7-8B59-3FC9B6B65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3091A52-F925-4078-AA8F-E23D81452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22A29C1C-52AB-420A-AE20-737C97534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59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D2472B01-071C-408E-AD56-BFE5D4A73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9BFBFCA-99D5-4B64-AF78-21A97BA4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2E56D67-A42B-4D71-A5D7-26EFC6CCE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4261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235989-6BD3-4DDB-82CA-B1C94DE51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0DA2419-3498-403D-B0B4-FA106D7AA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1A970ED-1A76-4306-8EBC-B518B0D62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6FAB82F-C75B-4149-95B1-ACEEA09C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C6868E9-A7C7-4DD5-B850-5F06EFEA0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947176E-B77D-49DA-82BF-27F033744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46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A33746-B79C-48C6-BC02-20AA03124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24FFDB32-89F3-4A62-8CBE-EDF4FD55A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2B85063-4944-4FE4-92B6-363F402D2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269BD11-E5EF-4843-919F-224AF98A5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BCAAA1B-4BFB-4A3C-9F79-D3860F721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23C288E-4C8F-4FD7-A812-AA03F920D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6571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248B0F-705A-4940-A2F7-21B99239A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B8672DC-BC6E-4CC3-B736-7D59E3EA1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653BA6A-3428-4D86-A839-4816400FA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2F63E9D-6511-4C30-8464-53A0ACB7E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597B7AD-08C6-4378-A7CB-D38DD3AD8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95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AE27514A-2E6B-4CF1-A840-D5B3DF588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3C517C0-E687-4117-A163-6F9AF8811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6D312BA-4550-4186-BC49-3EC1DC2D7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1E5F93E-CA4D-4639-AD29-04DA7C37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B0BF7E7-0615-4389-9411-FC55EA9B1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3413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AF56B143-35F2-48E1-8946-06309F02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76F3561-AE4A-4F96-B106-6D8383DED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3E6166E-2435-4896-B9AA-BCC992EA1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8BB6A-C332-4191-A121-844F4253677D}" type="datetimeFigureOut">
              <a:rPr lang="hr-HR" smtClean="0"/>
              <a:t>22.9.2026.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D1B9D9A-7C93-47B2-82B5-77629AF77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68A876A-7D20-4B42-B88F-191B21DAB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C17E4-369B-498D-B69A-962DF3BC5D9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5601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kristina_katusic1/futureflix-the-future-we-choose-v85nlh0cyfzfpxb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0D129D-4C42-4291-89DF-835D6971DE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err="1"/>
              <a:t>FutureFlix</a:t>
            </a:r>
            <a:r>
              <a:rPr lang="hr-HR" dirty="0"/>
              <a:t>: </a:t>
            </a:r>
            <a:r>
              <a:rPr lang="hr-HR" dirty="0" err="1"/>
              <a:t>The</a:t>
            </a:r>
            <a:r>
              <a:rPr lang="hr-HR" dirty="0"/>
              <a:t> Future </a:t>
            </a:r>
            <a:r>
              <a:rPr lang="hr-HR" dirty="0" err="1"/>
              <a:t>We</a:t>
            </a:r>
            <a:r>
              <a:rPr lang="hr-HR" dirty="0"/>
              <a:t> </a:t>
            </a:r>
            <a:r>
              <a:rPr lang="hr-HR" dirty="0" err="1"/>
              <a:t>Choose</a:t>
            </a:r>
            <a:r>
              <a:rPr lang="hr-HR" dirty="0"/>
              <a:t>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3DAE834-F71F-4194-9EB5-51EA9D9E89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hr-HR" dirty="0" err="1"/>
              <a:t>Teachers</a:t>
            </a:r>
            <a:r>
              <a:rPr lang="hr-HR" dirty="0"/>
              <a:t>’ </a:t>
            </a:r>
            <a:r>
              <a:rPr lang="hr-HR" dirty="0" err="1"/>
              <a:t>meeting</a:t>
            </a:r>
            <a:endParaRPr lang="hr-HR" dirty="0"/>
          </a:p>
          <a:p>
            <a:pPr algn="r"/>
            <a:r>
              <a:rPr lang="hr-HR" b="1" dirty="0"/>
              <a:t>22 </a:t>
            </a:r>
            <a:r>
              <a:rPr lang="hr-HR" b="1" dirty="0" err="1"/>
              <a:t>September</a:t>
            </a:r>
            <a:r>
              <a:rPr lang="hr-HR" b="1" dirty="0"/>
              <a:t> 2026</a:t>
            </a: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42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61B5666-5C6B-4A90-80A4-12F348A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r-HR" sz="5400" dirty="0" err="1"/>
              <a:t>About</a:t>
            </a:r>
            <a:r>
              <a:rPr lang="hr-HR" sz="5400" dirty="0"/>
              <a:t> </a:t>
            </a:r>
            <a:r>
              <a:rPr lang="hr-HR" sz="5400" dirty="0" err="1"/>
              <a:t>project</a:t>
            </a:r>
            <a:endParaRPr lang="hr-HR" sz="54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E9399B3-E873-424A-8106-E207629CC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hr-HR" dirty="0"/>
              <a:t>Croatia, </a:t>
            </a:r>
            <a:r>
              <a:rPr lang="hr-HR" dirty="0" err="1"/>
              <a:t>Slovakia</a:t>
            </a:r>
            <a:r>
              <a:rPr lang="hr-HR" dirty="0"/>
              <a:t>, </a:t>
            </a:r>
            <a:r>
              <a:rPr lang="hr-HR" dirty="0" err="1"/>
              <a:t>Poland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Türkiye</a:t>
            </a:r>
            <a:endParaRPr lang="hr-HR" dirty="0"/>
          </a:p>
          <a:p>
            <a:endParaRPr lang="hr-HR" dirty="0"/>
          </a:p>
          <a:p>
            <a:r>
              <a:rPr lang="hr-HR" dirty="0"/>
              <a:t>Age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students</a:t>
            </a:r>
            <a:r>
              <a:rPr lang="hr-HR" b="1" dirty="0"/>
              <a:t>:</a:t>
            </a:r>
            <a:r>
              <a:rPr lang="hr-HR" dirty="0"/>
              <a:t> 11–14 </a:t>
            </a:r>
            <a:r>
              <a:rPr lang="hr-HR" dirty="0" err="1"/>
              <a:t>years</a:t>
            </a:r>
            <a:r>
              <a:rPr lang="hr-HR" dirty="0"/>
              <a:t> </a:t>
            </a:r>
          </a:p>
          <a:p>
            <a:endParaRPr lang="hr-HR" dirty="0"/>
          </a:p>
          <a:p>
            <a:r>
              <a:rPr lang="hr-HR" dirty="0" err="1"/>
              <a:t>Duration</a:t>
            </a:r>
            <a:r>
              <a:rPr lang="hr-HR" dirty="0"/>
              <a:t>: </a:t>
            </a:r>
            <a:r>
              <a:rPr lang="hr-HR" dirty="0" err="1"/>
              <a:t>October</a:t>
            </a:r>
            <a:r>
              <a:rPr lang="hr-HR" dirty="0"/>
              <a:t> 2026 – April 2027</a:t>
            </a:r>
          </a:p>
          <a:p>
            <a:endParaRPr lang="hr-HR" sz="22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D262333-2CC8-4511-A7C3-70855EFDB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487329"/>
            <a:ext cx="6903720" cy="388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62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D8FF34F-9634-420E-A728-BFACB268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timeline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F7676B8-EA51-4F27-9789-76DF90FC4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007406"/>
            <a:ext cx="7214616" cy="481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9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CCC43F-15EA-4D67-810E-BD0DD8C55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October</a:t>
            </a:r>
            <a:r>
              <a:rPr lang="hr-HR" dirty="0"/>
              <a:t> – </a:t>
            </a:r>
            <a:r>
              <a:rPr lang="hr-HR" dirty="0" err="1"/>
              <a:t>Meet</a:t>
            </a:r>
            <a:r>
              <a:rPr lang="hr-HR" dirty="0"/>
              <a:t> Us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EBA5577-41D6-4EEF-BE3F-723EC4CCCD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394576" cy="358905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Step 1 – Meet Us</a:t>
            </a:r>
            <a:endParaRPr lang="en-US" dirty="0"/>
          </a:p>
          <a:p>
            <a:r>
              <a:rPr lang="en-US" dirty="0"/>
              <a:t>Create </a:t>
            </a:r>
            <a:r>
              <a:rPr lang="en-US" b="1" dirty="0"/>
              <a:t>one presentation</a:t>
            </a:r>
            <a:r>
              <a:rPr lang="en-US" dirty="0"/>
              <a:t> introducing your </a:t>
            </a:r>
            <a:r>
              <a:rPr lang="en-US" b="1" dirty="0"/>
              <a:t>school, city/town and country</a:t>
            </a:r>
            <a:r>
              <a:rPr lang="en-US" dirty="0"/>
              <a:t>. </a:t>
            </a:r>
          </a:p>
          <a:p>
            <a:r>
              <a:rPr lang="en-US" dirty="0"/>
              <a:t>Introduce the </a:t>
            </a:r>
            <a:r>
              <a:rPr lang="en-US" b="1" dirty="0"/>
              <a:t>students participating in </a:t>
            </a:r>
            <a:r>
              <a:rPr lang="en-US" b="1" dirty="0" err="1"/>
              <a:t>FutureFlix</a:t>
            </a:r>
            <a:r>
              <a:rPr lang="en-US" dirty="0"/>
              <a:t> through a short video or another creative format. </a:t>
            </a:r>
          </a:p>
          <a:p>
            <a:pPr marL="0" indent="0">
              <a:buNone/>
            </a:pPr>
            <a:r>
              <a:rPr lang="en-US" b="1" dirty="0"/>
              <a:t>Step 2 – Partner City in 2050</a:t>
            </a:r>
            <a:endParaRPr lang="en-US" dirty="0"/>
          </a:p>
          <a:p>
            <a:r>
              <a:rPr lang="en-US" dirty="0"/>
              <a:t>Explore the presentations created by the partner schools. </a:t>
            </a:r>
          </a:p>
          <a:p>
            <a:r>
              <a:rPr lang="en-US" dirty="0"/>
              <a:t>Each school will be assigned </a:t>
            </a:r>
            <a:r>
              <a:rPr lang="en-US" b="1" dirty="0"/>
              <a:t>one partner city</a:t>
            </a:r>
            <a:r>
              <a:rPr lang="hr-HR" b="1" dirty="0"/>
              <a:t>/</a:t>
            </a:r>
            <a:r>
              <a:rPr lang="hr-HR" b="1" dirty="0" err="1"/>
              <a:t>country</a:t>
            </a:r>
            <a:r>
              <a:rPr lang="hr-HR" b="1" dirty="0"/>
              <a:t> (Croatia </a:t>
            </a:r>
            <a:r>
              <a:rPr lang="hr-HR" b="1" dirty="0" err="1"/>
              <a:t>and</a:t>
            </a:r>
            <a:r>
              <a:rPr lang="hr-HR" b="1" dirty="0"/>
              <a:t> </a:t>
            </a:r>
            <a:r>
              <a:rPr lang="hr-HR" b="1" dirty="0" err="1"/>
              <a:t>Poland</a:t>
            </a:r>
            <a:r>
              <a:rPr lang="hr-HR" b="1" dirty="0"/>
              <a:t> /</a:t>
            </a:r>
            <a:r>
              <a:rPr lang="hr-HR" dirty="0"/>
              <a:t> </a:t>
            </a:r>
            <a:r>
              <a:rPr lang="hr-HR" b="1" dirty="0" err="1"/>
              <a:t>Türkiye</a:t>
            </a:r>
            <a:r>
              <a:rPr lang="hr-HR" b="1" dirty="0"/>
              <a:t> </a:t>
            </a:r>
            <a:r>
              <a:rPr lang="hr-HR" b="1" dirty="0" err="1"/>
              <a:t>and</a:t>
            </a:r>
            <a:r>
              <a:rPr lang="hr-HR" b="1" dirty="0"/>
              <a:t> </a:t>
            </a:r>
            <a:r>
              <a:rPr lang="hr-HR" b="1" dirty="0" err="1"/>
              <a:t>Slovakia</a:t>
            </a:r>
            <a:r>
              <a:rPr lang="hr-HR" dirty="0"/>
              <a:t>)</a:t>
            </a:r>
            <a:r>
              <a:rPr lang="en-US" dirty="0"/>
              <a:t>. </a:t>
            </a:r>
          </a:p>
          <a:p>
            <a:r>
              <a:rPr lang="en-US" dirty="0"/>
              <a:t>Imagine what that city</a:t>
            </a:r>
            <a:r>
              <a:rPr lang="hr-HR" dirty="0"/>
              <a:t>/</a:t>
            </a:r>
            <a:r>
              <a:rPr lang="hr-HR" dirty="0" err="1"/>
              <a:t>country</a:t>
            </a:r>
            <a:r>
              <a:rPr lang="en-US" dirty="0"/>
              <a:t> could look like in </a:t>
            </a:r>
            <a:r>
              <a:rPr lang="en-US" b="1" dirty="0"/>
              <a:t>2050</a:t>
            </a:r>
            <a:r>
              <a:rPr lang="en-US" dirty="0"/>
              <a:t>. </a:t>
            </a:r>
          </a:p>
          <a:p>
            <a:r>
              <a:rPr lang="en-US" dirty="0"/>
              <a:t>Create a short </a:t>
            </a:r>
            <a:r>
              <a:rPr lang="en-US" b="1" dirty="0"/>
              <a:t>presentation or visual</a:t>
            </a:r>
            <a:r>
              <a:rPr lang="en-US" dirty="0"/>
              <a:t> showing your vision of the partner city in 2050. </a:t>
            </a:r>
          </a:p>
          <a:p>
            <a:r>
              <a:rPr lang="en-US" dirty="0"/>
              <a:t>Share your vision with the partner school.</a:t>
            </a:r>
          </a:p>
          <a:p>
            <a:endParaRPr lang="hr-HR" dirty="0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63121290-236C-43D6-9CCC-4507203A9040}"/>
              </a:ext>
            </a:extLst>
          </p:cNvPr>
          <p:cNvSpPr txBox="1"/>
          <p:nvPr/>
        </p:nvSpPr>
        <p:spPr>
          <a:xfrm>
            <a:off x="2868706" y="5746377"/>
            <a:ext cx="7637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Suggested tools:</a:t>
            </a:r>
            <a:r>
              <a:rPr lang="hr-HR" b="1" dirty="0"/>
              <a:t> </a:t>
            </a:r>
            <a:r>
              <a:rPr lang="en-US" dirty="0"/>
              <a:t>Canva • PowerPoint • Genially • Padlet • </a:t>
            </a:r>
            <a:r>
              <a:rPr lang="en-US" dirty="0" err="1"/>
              <a:t>CapCut</a:t>
            </a:r>
            <a:r>
              <a:rPr lang="en-US" dirty="0"/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0090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96E266-09B7-4199-A964-F1D5CA7B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Padlet</a:t>
            </a:r>
            <a:r>
              <a:rPr lang="hr-HR" dirty="0"/>
              <a:t> for </a:t>
            </a:r>
            <a:r>
              <a:rPr lang="hr-HR" dirty="0" err="1"/>
              <a:t>October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DF7364F-C21C-4C58-9283-B549881BF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hlinkClick r:id="rId2"/>
              </a:rPr>
              <a:t>https://padlet.com/kristina_katusic1/futureflix-the-future-we-choose-v85nlh0cyfzfpxb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37273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A33F15E-80A4-416D-B738-88910F6D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November – News from 2050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9007FD4-3FDA-43F0-B351-E9CE12C4B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/>
              <a:t>Imagine you are a </a:t>
            </a:r>
            <a:r>
              <a:rPr lang="en-US" sz="2400" b="1" dirty="0"/>
              <a:t>news reporter in the year 2050</a:t>
            </a:r>
            <a:r>
              <a:rPr lang="en-US" sz="2400" dirty="0"/>
              <a:t>. </a:t>
            </a:r>
          </a:p>
          <a:p>
            <a:r>
              <a:rPr lang="en-US" sz="2400" dirty="0"/>
              <a:t>Explore one of our main topics: </a:t>
            </a:r>
            <a:r>
              <a:rPr lang="en-US" sz="2400" b="1" dirty="0"/>
              <a:t>Digital Life</a:t>
            </a:r>
            <a:r>
              <a:rPr lang="hr-HR" sz="2400" b="1" dirty="0"/>
              <a:t> (</a:t>
            </a:r>
            <a:r>
              <a:rPr lang="hr-HR" sz="2400" dirty="0" err="1"/>
              <a:t>Türkiye</a:t>
            </a:r>
            <a:r>
              <a:rPr lang="hr-HR" sz="2400" dirty="0"/>
              <a:t>)</a:t>
            </a:r>
            <a:r>
              <a:rPr lang="en-US" sz="2400" b="1" dirty="0"/>
              <a:t>, Transport</a:t>
            </a:r>
            <a:r>
              <a:rPr lang="hr-HR" sz="2400" b="1" dirty="0"/>
              <a:t> (</a:t>
            </a:r>
            <a:r>
              <a:rPr lang="hr-HR" sz="2400" b="1" dirty="0" err="1"/>
              <a:t>Slovakia</a:t>
            </a:r>
            <a:r>
              <a:rPr lang="hr-HR" sz="2400" b="1" dirty="0"/>
              <a:t>)</a:t>
            </a:r>
            <a:r>
              <a:rPr lang="en-US" sz="2400" b="1" dirty="0"/>
              <a:t>, Climate</a:t>
            </a:r>
            <a:r>
              <a:rPr lang="hr-HR" sz="2400" b="1" dirty="0"/>
              <a:t> (</a:t>
            </a:r>
            <a:r>
              <a:rPr lang="hr-HR" sz="2400" b="1" dirty="0" err="1"/>
              <a:t>Poland</a:t>
            </a:r>
            <a:r>
              <a:rPr lang="hr-HR" sz="2400" b="1" dirty="0"/>
              <a:t>)</a:t>
            </a:r>
            <a:r>
              <a:rPr lang="en-US" sz="2400" b="1" dirty="0"/>
              <a:t> or Food</a:t>
            </a:r>
            <a:r>
              <a:rPr lang="hr-HR" sz="2400" b="1" dirty="0"/>
              <a:t> (Croatia)</a:t>
            </a:r>
            <a:r>
              <a:rPr lang="en-US" sz="2400" dirty="0"/>
              <a:t>. </a:t>
            </a:r>
          </a:p>
          <a:p>
            <a:r>
              <a:rPr lang="en-US" sz="2400" dirty="0"/>
              <a:t>Think about how today's situation could change by 2050. </a:t>
            </a:r>
          </a:p>
          <a:p>
            <a:r>
              <a:rPr lang="en-US" sz="2400" dirty="0"/>
              <a:t>Write a short </a:t>
            </a:r>
            <a:r>
              <a:rPr lang="en-US" sz="2400" b="1" dirty="0"/>
              <a:t>news script</a:t>
            </a:r>
            <a:r>
              <a:rPr lang="en-US" sz="2400" dirty="0"/>
              <a:t> and decide who will be reporters, guests or experts. </a:t>
            </a:r>
          </a:p>
          <a:p>
            <a:r>
              <a:rPr lang="en-US" sz="2400" dirty="0"/>
              <a:t>Record and edit your </a:t>
            </a:r>
            <a:r>
              <a:rPr lang="en-US" sz="2400" b="1" dirty="0"/>
              <a:t>News from 2050</a:t>
            </a:r>
            <a:r>
              <a:rPr lang="en-US" sz="2400" dirty="0"/>
              <a:t> report. </a:t>
            </a:r>
          </a:p>
          <a:p>
            <a:r>
              <a:rPr lang="en-US" sz="2400" dirty="0"/>
              <a:t>Be creative – your future can be </a:t>
            </a:r>
            <a:r>
              <a:rPr lang="en-US" sz="2400" b="1" dirty="0"/>
              <a:t>positive, negative, funny or surprising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endParaRPr lang="hr-HR" sz="2400" b="1" dirty="0"/>
          </a:p>
          <a:p>
            <a:pPr marL="0" indent="0">
              <a:buNone/>
            </a:pPr>
            <a:r>
              <a:rPr lang="en-US" sz="2400" b="1" dirty="0"/>
              <a:t> Suggested tools:</a:t>
            </a:r>
            <a:br>
              <a:rPr lang="en-US" sz="2400" dirty="0"/>
            </a:br>
            <a:r>
              <a:rPr lang="en-US" sz="2400" dirty="0"/>
              <a:t>Canva • </a:t>
            </a:r>
            <a:r>
              <a:rPr lang="en-US" sz="2400" dirty="0" err="1"/>
              <a:t>CapCut</a:t>
            </a:r>
            <a:r>
              <a:rPr lang="en-US" sz="2400" dirty="0"/>
              <a:t> • </a:t>
            </a:r>
            <a:r>
              <a:rPr lang="en-US" sz="2400" dirty="0" err="1"/>
              <a:t>Clipchamp</a:t>
            </a:r>
            <a:r>
              <a:rPr lang="en-US" sz="2400" dirty="0"/>
              <a:t> </a:t>
            </a:r>
          </a:p>
          <a:p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2671000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29C55A-6684-4AF3-BE36-A37EC3A1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– </a:t>
            </a:r>
            <a:r>
              <a:rPr lang="hr-HR" dirty="0"/>
              <a:t>A</a:t>
            </a:r>
            <a:r>
              <a:rPr lang="en-US" dirty="0" err="1"/>
              <a:t>dvertisement</a:t>
            </a:r>
            <a:r>
              <a:rPr lang="en-US" dirty="0"/>
              <a:t> of the future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3500B11-EEBD-48EF-A2FB-BCA40DD4A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Invent it. Create it. Sell it!</a:t>
            </a:r>
            <a:endParaRPr lang="en-US" dirty="0"/>
          </a:p>
          <a:p>
            <a:r>
              <a:rPr lang="en-US" dirty="0"/>
              <a:t>Invent a </a:t>
            </a:r>
            <a:r>
              <a:rPr lang="en-US" b="1" dirty="0"/>
              <a:t>product or service from 2050</a:t>
            </a:r>
            <a:r>
              <a:rPr lang="en-US" dirty="0"/>
              <a:t> – give it a name and slogan. </a:t>
            </a:r>
          </a:p>
          <a:p>
            <a:r>
              <a:rPr lang="en-US" dirty="0"/>
              <a:t>Create a </a:t>
            </a:r>
            <a:r>
              <a:rPr lang="en-US" b="1" dirty="0"/>
              <a:t>prototype or model</a:t>
            </a:r>
            <a:r>
              <a:rPr lang="en-US" dirty="0"/>
              <a:t> using cardboard, recycled materials, LEGO, etc. It doesn’t have to work! You can also create a digital design. </a:t>
            </a:r>
          </a:p>
          <a:p>
            <a:r>
              <a:rPr lang="en-US" dirty="0"/>
              <a:t>Design a </a:t>
            </a:r>
            <a:r>
              <a:rPr lang="en-US" b="1" dirty="0"/>
              <a:t>logo</a:t>
            </a:r>
            <a:r>
              <a:rPr lang="en-US" dirty="0"/>
              <a:t> and decide what your product will look like. </a:t>
            </a:r>
          </a:p>
          <a:p>
            <a:r>
              <a:rPr lang="en-US" dirty="0"/>
              <a:t>Create a short </a:t>
            </a:r>
            <a:r>
              <a:rPr lang="en-US" b="1" dirty="0"/>
              <a:t>video advertisement</a:t>
            </a:r>
            <a:r>
              <a:rPr lang="en-US" dirty="0"/>
              <a:t> and convince your audience they need your product! </a:t>
            </a:r>
            <a:endParaRPr lang="hr-HR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Suggested tools &amp; materials:</a:t>
            </a:r>
            <a:br>
              <a:rPr lang="en-US" dirty="0"/>
            </a:br>
            <a:r>
              <a:rPr lang="en-US" dirty="0"/>
              <a:t>Cardboard • recycled materials • Canva • AI image tools • </a:t>
            </a:r>
            <a:r>
              <a:rPr lang="en-US" dirty="0" err="1"/>
              <a:t>CapCut</a:t>
            </a:r>
            <a:r>
              <a:rPr lang="en-US" dirty="0"/>
              <a:t> / other video editors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6690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419BB9C-D5ED-49FF-9C41-4DD29D452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January - </a:t>
            </a:r>
            <a:r>
              <a:rPr lang="en-US">
                <a:solidFill>
                  <a:srgbClr val="FFFFFF"/>
                </a:solidFill>
              </a:rPr>
              <a:t>A day in my life: 2050</a:t>
            </a:r>
            <a:endParaRPr lang="hr-HR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00C13C9-2E13-444B-BE01-84042ABDA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200"/>
              <a:t>Create a story about </a:t>
            </a:r>
            <a:r>
              <a:rPr lang="en-US" sz="2200" b="1"/>
              <a:t>one ordinary day in 2050</a:t>
            </a:r>
            <a:r>
              <a:rPr lang="en-US" sz="2200"/>
              <a:t>. </a:t>
            </a:r>
          </a:p>
          <a:p>
            <a:r>
              <a:rPr lang="en-US" sz="2200"/>
              <a:t>Think about school, home, transport, food, communication, technology and free time. </a:t>
            </a:r>
          </a:p>
          <a:p>
            <a:r>
              <a:rPr lang="en-US" sz="2200"/>
              <a:t>Decide what has changed – and what has stayed the same. </a:t>
            </a:r>
          </a:p>
          <a:p>
            <a:r>
              <a:rPr lang="en-US" sz="2200"/>
              <a:t>Create characters and write a </a:t>
            </a:r>
            <a:r>
              <a:rPr lang="en-US" sz="2200" b="1"/>
              <a:t>short script</a:t>
            </a:r>
            <a:r>
              <a:rPr lang="en-US" sz="2200"/>
              <a:t>. </a:t>
            </a:r>
          </a:p>
          <a:p>
            <a:r>
              <a:rPr lang="en-US" sz="2200"/>
              <a:t>Divide the roles: actors, director, camera, sound, editing... </a:t>
            </a:r>
          </a:p>
          <a:p>
            <a:r>
              <a:rPr lang="en-US" sz="2200"/>
              <a:t>Record and edit your </a:t>
            </a:r>
            <a:r>
              <a:rPr lang="en-US" sz="2200" b="1"/>
              <a:t>short </a:t>
            </a:r>
            <a:r>
              <a:rPr lang="en-US" sz="2200" b="1" err="1"/>
              <a:t>FutureFlix</a:t>
            </a:r>
            <a:r>
              <a:rPr lang="en-US" sz="2200" b="1"/>
              <a:t> film</a:t>
            </a:r>
            <a:r>
              <a:rPr lang="hr-HR" sz="2200" b="1"/>
              <a:t> (3 min </a:t>
            </a:r>
            <a:r>
              <a:rPr lang="hr-HR" sz="2200" b="1" err="1"/>
              <a:t>max</a:t>
            </a:r>
            <a:r>
              <a:rPr lang="hr-HR" sz="2200" b="1"/>
              <a:t>)</a:t>
            </a:r>
            <a:r>
              <a:rPr lang="en-US" sz="2200"/>
              <a:t>. </a:t>
            </a:r>
          </a:p>
          <a:p>
            <a:endParaRPr lang="hr-HR" sz="2200" b="1"/>
          </a:p>
          <a:p>
            <a:pPr marL="0" indent="0">
              <a:buNone/>
            </a:pPr>
            <a:r>
              <a:rPr lang="en-US" sz="2200" b="1"/>
              <a:t>Suggested tools:</a:t>
            </a:r>
            <a:br>
              <a:rPr lang="en-US" sz="2200"/>
            </a:br>
            <a:r>
              <a:rPr lang="en-US" sz="2200" err="1"/>
              <a:t>CapCut</a:t>
            </a:r>
            <a:r>
              <a:rPr lang="en-US" sz="2200"/>
              <a:t> • </a:t>
            </a:r>
            <a:r>
              <a:rPr lang="en-US" sz="2200" err="1"/>
              <a:t>Clipchamp</a:t>
            </a:r>
            <a:r>
              <a:rPr lang="en-US" sz="2200"/>
              <a:t> • Canva • smartphones/tablets • green screen</a:t>
            </a:r>
          </a:p>
          <a:p>
            <a:endParaRPr lang="hr-HR" sz="2200"/>
          </a:p>
        </p:txBody>
      </p:sp>
    </p:spTree>
    <p:extLst>
      <p:ext uri="{BB962C8B-B14F-4D97-AF65-F5344CB8AC3E}">
        <p14:creationId xmlns:p14="http://schemas.microsoft.com/office/powerpoint/2010/main" val="229781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905626-3E0B-429F-AD53-DDFF38B3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757"/>
          </a:xfrm>
        </p:spPr>
        <p:txBody>
          <a:bodyPr/>
          <a:lstStyle/>
          <a:p>
            <a:r>
              <a:rPr lang="hr-HR" dirty="0" err="1"/>
              <a:t>February</a:t>
            </a:r>
            <a:r>
              <a:rPr lang="hr-HR" dirty="0"/>
              <a:t> –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documentary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652CBC5-5743-42F4-9444-2B9A839A8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424"/>
            <a:ext cx="10515600" cy="476053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Each school explores </a:t>
            </a:r>
            <a:r>
              <a:rPr lang="en-US" b="1" dirty="0"/>
              <a:t>one topic: Digital Life, Transport, Climate or Food.</a:t>
            </a:r>
            <a:endParaRPr lang="en-US" dirty="0"/>
          </a:p>
          <a:p>
            <a:r>
              <a:rPr lang="en-US" b="1" dirty="0"/>
              <a:t>Explore the situation today</a:t>
            </a:r>
            <a:r>
              <a:rPr lang="en-US" dirty="0"/>
              <a:t> – What is happening? What are the main problems or challenges? </a:t>
            </a:r>
          </a:p>
          <a:p>
            <a:r>
              <a:rPr lang="en-US" b="1" dirty="0"/>
              <a:t>Collect information</a:t>
            </a:r>
            <a:r>
              <a:rPr lang="en-US" dirty="0"/>
              <a:t> – conduct a short survey and use reliable facts or statistics. </a:t>
            </a:r>
          </a:p>
          <a:p>
            <a:r>
              <a:rPr lang="en-US" b="1" dirty="0"/>
              <a:t>Hear different voices</a:t>
            </a:r>
            <a:r>
              <a:rPr lang="en-US" dirty="0"/>
              <a:t> – interview students, teachers, parents or other people. </a:t>
            </a:r>
          </a:p>
          <a:p>
            <a:r>
              <a:rPr lang="en-US" b="1" dirty="0"/>
              <a:t>Show real-life examples</a:t>
            </a:r>
            <a:r>
              <a:rPr lang="en-US" dirty="0"/>
              <a:t> – use photos or video clips from your school, town or community. </a:t>
            </a:r>
          </a:p>
          <a:p>
            <a:r>
              <a:rPr lang="en-US" b="1" dirty="0"/>
              <a:t>Present your findings</a:t>
            </a:r>
            <a:r>
              <a:rPr lang="en-US" dirty="0"/>
              <a:t> – What did you discover? What do the results show? </a:t>
            </a:r>
          </a:p>
          <a:p>
            <a:r>
              <a:rPr lang="en-US" b="1" dirty="0"/>
              <a:t>Suggest solutions</a:t>
            </a:r>
            <a:r>
              <a:rPr lang="en-US" dirty="0"/>
              <a:t> – What could we change or improve today? </a:t>
            </a:r>
          </a:p>
          <a:p>
            <a:r>
              <a:rPr lang="en-US" b="1" dirty="0"/>
              <a:t>Look towards 2050</a:t>
            </a:r>
            <a:r>
              <a:rPr lang="en-US" dirty="0"/>
              <a:t> – How could these changes create a better future? What would you like this area of life to look like in 2050? </a:t>
            </a:r>
          </a:p>
          <a:p>
            <a:r>
              <a:rPr lang="en-US" b="1" dirty="0"/>
              <a:t>Put everything together</a:t>
            </a:r>
            <a:r>
              <a:rPr lang="en-US" dirty="0"/>
              <a:t> into a short </a:t>
            </a:r>
            <a:r>
              <a:rPr lang="en-US" b="1" dirty="0"/>
              <a:t>5–10 minute documentary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44163ECE-4444-4102-B46A-E288137ABA6B}"/>
              </a:ext>
            </a:extLst>
          </p:cNvPr>
          <p:cNvSpPr txBox="1"/>
          <p:nvPr/>
        </p:nvSpPr>
        <p:spPr>
          <a:xfrm>
            <a:off x="838200" y="6087035"/>
            <a:ext cx="9632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Suggested tools:</a:t>
            </a:r>
            <a:br>
              <a:rPr lang="en-US" dirty="0"/>
            </a:br>
            <a:r>
              <a:rPr lang="en-US" dirty="0"/>
              <a:t>Forms • Canva • </a:t>
            </a:r>
            <a:r>
              <a:rPr lang="en-US" dirty="0" err="1"/>
              <a:t>CapCut</a:t>
            </a:r>
            <a:r>
              <a:rPr lang="en-US" dirty="0"/>
              <a:t> • interviews • surveys • photos &amp; videos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27081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6DCB18A-DC27-4E0D-9C75-33BAE2147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March - The trailer challenge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62E0FD8-BD4A-45AA-AA23-C439F8EF1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b="1"/>
              <a:t>Turn </a:t>
            </a:r>
            <a:r>
              <a:rPr lang="en-US" sz="2400" b="1" err="1"/>
              <a:t>FutureFlix</a:t>
            </a:r>
            <a:r>
              <a:rPr lang="en-US" sz="2400" b="1"/>
              <a:t> into a movie!</a:t>
            </a:r>
            <a:endParaRPr lang="en-US" sz="2400"/>
          </a:p>
          <a:p>
            <a:r>
              <a:rPr lang="en-US" sz="2400"/>
              <a:t>Look back at everything we created during the project. </a:t>
            </a:r>
          </a:p>
          <a:p>
            <a:r>
              <a:rPr lang="en-US" sz="2400"/>
              <a:t>Choose the </a:t>
            </a:r>
            <a:r>
              <a:rPr lang="en-US" sz="2400" b="1"/>
              <a:t>best, funniest or most interesting moments</a:t>
            </a:r>
            <a:r>
              <a:rPr lang="en-US" sz="2400"/>
              <a:t>. </a:t>
            </a:r>
          </a:p>
          <a:p>
            <a:r>
              <a:rPr lang="en-US" sz="2400"/>
              <a:t>Decide what message your trailer should send. </a:t>
            </a:r>
          </a:p>
          <a:p>
            <a:r>
              <a:rPr lang="en-US" sz="2400"/>
              <a:t>Combine short video clips, images, text and music. </a:t>
            </a:r>
          </a:p>
          <a:p>
            <a:r>
              <a:rPr lang="en-US" sz="2400"/>
              <a:t>Create a </a:t>
            </a:r>
            <a:r>
              <a:rPr lang="en-US" sz="2400" b="1"/>
              <a:t>30–60 second </a:t>
            </a:r>
            <a:r>
              <a:rPr lang="en-US" sz="2400" b="1" err="1"/>
              <a:t>FutureFlix</a:t>
            </a:r>
            <a:r>
              <a:rPr lang="en-US" sz="2400" b="1"/>
              <a:t> trailer</a:t>
            </a:r>
            <a:r>
              <a:rPr lang="en-US" sz="2400"/>
              <a:t>. </a:t>
            </a:r>
          </a:p>
          <a:p>
            <a:r>
              <a:rPr lang="en-US" sz="2400"/>
              <a:t>Make your audience curious – </a:t>
            </a:r>
            <a:r>
              <a:rPr lang="en-US" sz="2400" b="1"/>
              <a:t>don't show them everything!</a:t>
            </a:r>
            <a:r>
              <a:rPr lang="en-US" sz="2400"/>
              <a:t> </a:t>
            </a:r>
          </a:p>
          <a:p>
            <a:pPr marL="0" indent="0">
              <a:buNone/>
            </a:pPr>
            <a:endParaRPr lang="hr-HR" sz="2400" b="1"/>
          </a:p>
          <a:p>
            <a:pPr marL="0" indent="0">
              <a:buNone/>
            </a:pPr>
            <a:r>
              <a:rPr lang="en-US" sz="2400" b="1"/>
              <a:t>Suggested tools:</a:t>
            </a:r>
            <a:br>
              <a:rPr lang="en-US" sz="2400"/>
            </a:br>
            <a:r>
              <a:rPr lang="en-US" sz="2400" err="1"/>
              <a:t>CapCut</a:t>
            </a:r>
            <a:r>
              <a:rPr lang="en-US" sz="2400"/>
              <a:t> • Canva • </a:t>
            </a:r>
            <a:r>
              <a:rPr lang="en-US" sz="2400" err="1"/>
              <a:t>Clipchamp</a:t>
            </a:r>
            <a:r>
              <a:rPr lang="en-US" sz="2400"/>
              <a:t> • Adobe Express</a:t>
            </a:r>
          </a:p>
          <a:p>
            <a:endParaRPr lang="hr-HR" sz="2400"/>
          </a:p>
        </p:txBody>
      </p:sp>
    </p:spTree>
    <p:extLst>
      <p:ext uri="{BB962C8B-B14F-4D97-AF65-F5344CB8AC3E}">
        <p14:creationId xmlns:p14="http://schemas.microsoft.com/office/powerpoint/2010/main" val="1736744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3D1380F-5DD4-472D-8059-28739EC6F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April - Futureflix international film festival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C5E8216-B9D1-409F-863B-1847B9B1D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000"/>
              <a:t>Watch creations from all four partner countries. </a:t>
            </a:r>
          </a:p>
          <a:p>
            <a:r>
              <a:rPr lang="en-US" sz="2000"/>
              <a:t>Take part in our </a:t>
            </a:r>
            <a:r>
              <a:rPr lang="en-US" sz="2000" b="1"/>
              <a:t>International </a:t>
            </a:r>
            <a:r>
              <a:rPr lang="en-US" sz="2000" b="1" err="1"/>
              <a:t>FutureFlix</a:t>
            </a:r>
            <a:r>
              <a:rPr lang="en-US" sz="2000" b="1"/>
              <a:t> Film Festival</a:t>
            </a:r>
            <a:r>
              <a:rPr lang="en-US" sz="2000"/>
              <a:t>. </a:t>
            </a:r>
          </a:p>
          <a:p>
            <a:r>
              <a:rPr lang="en-US" sz="2000"/>
              <a:t>Give feedback to students from partner schools. </a:t>
            </a:r>
          </a:p>
          <a:p>
            <a:r>
              <a:rPr lang="en-US" sz="2000"/>
              <a:t>Vote for your </a:t>
            </a:r>
            <a:r>
              <a:rPr lang="en-US" sz="2000" err="1"/>
              <a:t>favourite</a:t>
            </a:r>
            <a:r>
              <a:rPr lang="en-US" sz="2000"/>
              <a:t> productions in different categories. </a:t>
            </a:r>
          </a:p>
          <a:p>
            <a:r>
              <a:rPr lang="en-US" sz="2000"/>
              <a:t>Celebrate the most </a:t>
            </a:r>
            <a:r>
              <a:rPr lang="en-US" sz="2000" b="1"/>
              <a:t>creative stories, performances, ideas and solutions</a:t>
            </a:r>
            <a:r>
              <a:rPr lang="en-US" sz="2000"/>
              <a:t>. </a:t>
            </a:r>
          </a:p>
          <a:p>
            <a:r>
              <a:rPr lang="en-US" sz="2000"/>
              <a:t>Reflect on the project: </a:t>
            </a:r>
            <a:r>
              <a:rPr lang="en-US" sz="2000" b="1"/>
              <a:t>What did we learn? What did we enjoy? What would we change?</a:t>
            </a:r>
            <a:r>
              <a:rPr lang="en-US" sz="2000"/>
              <a:t> </a:t>
            </a:r>
          </a:p>
          <a:p>
            <a:pPr marL="0" indent="0">
              <a:buNone/>
            </a:pPr>
            <a:endParaRPr lang="hr-HR" sz="2000" b="1"/>
          </a:p>
          <a:p>
            <a:pPr marL="0" indent="0">
              <a:buNone/>
            </a:pPr>
            <a:r>
              <a:rPr lang="en-US" sz="2000" b="1"/>
              <a:t>Suggested tools:</a:t>
            </a:r>
            <a:br>
              <a:rPr lang="en-US" sz="2000"/>
            </a:br>
            <a:r>
              <a:rPr lang="en-US" sz="2000" err="1"/>
              <a:t>TwinSpace</a:t>
            </a:r>
            <a:r>
              <a:rPr lang="en-US" sz="2000"/>
              <a:t> • Forms • Padlet • Canva</a:t>
            </a:r>
          </a:p>
          <a:p>
            <a:pPr marL="0" indent="0">
              <a:buNone/>
            </a:pPr>
            <a:r>
              <a:rPr lang="en-US" sz="2000" b="1"/>
              <a:t>Possible award categories</a:t>
            </a:r>
          </a:p>
          <a:p>
            <a:r>
              <a:rPr lang="en-US" sz="2000" i="1"/>
              <a:t>Best Film • Best Story • Most Creative Idea • Best Future Solution • Funniest Film • Best Performance • Best Trailer</a:t>
            </a:r>
          </a:p>
          <a:p>
            <a:endParaRPr lang="hr-HR" sz="2000"/>
          </a:p>
        </p:txBody>
      </p:sp>
    </p:spTree>
    <p:extLst>
      <p:ext uri="{BB962C8B-B14F-4D97-AF65-F5344CB8AC3E}">
        <p14:creationId xmlns:p14="http://schemas.microsoft.com/office/powerpoint/2010/main" val="2478421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C98286C-B907-4EF3-BAAB-DADC9A430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International student collaboration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C77601-BE72-4BD7-8C70-E2097F165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Comment &amp; React</a:t>
            </a:r>
            <a:r>
              <a:rPr lang="en-US" dirty="0"/>
              <a:t> – After each monthly challenge, students watch or explore the work of another partner school and leave </a:t>
            </a:r>
            <a:r>
              <a:rPr lang="en-US" b="1" dirty="0"/>
              <a:t>a comment, question or feedback</a:t>
            </a:r>
            <a:r>
              <a:rPr lang="en-US" dirty="0"/>
              <a:t> on </a:t>
            </a:r>
            <a:r>
              <a:rPr lang="en-US" dirty="0" err="1"/>
              <a:t>TwinSpac</a:t>
            </a:r>
            <a:r>
              <a:rPr lang="hr-HR" dirty="0"/>
              <a:t>, </a:t>
            </a:r>
            <a:r>
              <a:rPr lang="hr-HR" dirty="0" err="1"/>
              <a:t>Padlet</a:t>
            </a:r>
            <a:r>
              <a:rPr lang="hr-HR" dirty="0"/>
              <a:t> </a:t>
            </a:r>
            <a:r>
              <a:rPr lang="hr-HR" dirty="0" err="1"/>
              <a:t>etc</a:t>
            </a:r>
            <a:r>
              <a:rPr lang="en-US" dirty="0"/>
              <a:t>.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en-US" b="1" dirty="0"/>
              <a:t>Ask Our Partners</a:t>
            </a:r>
            <a:r>
              <a:rPr lang="en-US" dirty="0"/>
              <a:t> – Each school prepares </a:t>
            </a:r>
            <a:r>
              <a:rPr lang="en-US" b="1" dirty="0"/>
              <a:t>2–3 questions</a:t>
            </a:r>
            <a:r>
              <a:rPr lang="en-US" dirty="0"/>
              <a:t> for another country connected to the monthly topic. Partner students answer them through </a:t>
            </a:r>
            <a:r>
              <a:rPr lang="en-US" dirty="0" err="1"/>
              <a:t>TwinSpace</a:t>
            </a:r>
            <a:r>
              <a:rPr lang="en-US" dirty="0"/>
              <a:t> or a short video.</a:t>
            </a: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24841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922D834-3227-49FE-833F-F3AE52815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International Survey</a:t>
            </a:r>
            <a:r>
              <a:rPr lang="en-US" dirty="0"/>
              <a:t> – Each school creates a short survey (5–8 questions) connected to its documentary topic. Students from </a:t>
            </a:r>
            <a:r>
              <a:rPr lang="en-US" b="1" dirty="0"/>
              <a:t>all four partner countries</a:t>
            </a:r>
            <a:r>
              <a:rPr lang="en-US" dirty="0"/>
              <a:t> complete the survey. Each school analyses and compares the results and includes the most interesting findings in its documentary.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en-US" b="1" dirty="0" err="1"/>
              <a:t>FutureFlix</a:t>
            </a:r>
            <a:r>
              <a:rPr lang="en-US" b="1" dirty="0"/>
              <a:t> Festival</a:t>
            </a:r>
            <a:r>
              <a:rPr lang="en-US" dirty="0"/>
              <a:t> – At the end, students watch productions from other countries and </a:t>
            </a:r>
            <a:r>
              <a:rPr lang="en-US" b="1" dirty="0"/>
              <a:t>vote, comment and choose awards</a:t>
            </a:r>
            <a:r>
              <a:rPr lang="en-US" dirty="0"/>
              <a:t>.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013276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870</Words>
  <Application>Microsoft Office PowerPoint</Application>
  <PresentationFormat>Široki zaslon</PresentationFormat>
  <Paragraphs>88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sustava Office</vt:lpstr>
      <vt:lpstr>FutureFlix: The Future We Choose </vt:lpstr>
      <vt:lpstr>About project</vt:lpstr>
      <vt:lpstr>Project timeline</vt:lpstr>
      <vt:lpstr>October – Meet Us</vt:lpstr>
      <vt:lpstr>Padlet for October</vt:lpstr>
      <vt:lpstr>November – News from 2050</vt:lpstr>
      <vt:lpstr>December – Advertisement of the future</vt:lpstr>
      <vt:lpstr>January - A day in my life: 2050</vt:lpstr>
      <vt:lpstr>February – The documentary</vt:lpstr>
      <vt:lpstr>March - The trailer challenge</vt:lpstr>
      <vt:lpstr>April - Futureflix international film festival</vt:lpstr>
      <vt:lpstr>International student collaboration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FutureFlix: The Future We Choose</dc:title>
  <dc:creator>Kristina Katušić</dc:creator>
  <cp:lastModifiedBy>Kristina Katušić</cp:lastModifiedBy>
  <cp:revision>4</cp:revision>
  <dcterms:created xsi:type="dcterms:W3CDTF">2026-09-22T13:47:58Z</dcterms:created>
  <dcterms:modified xsi:type="dcterms:W3CDTF">2026-09-22T16:00:09Z</dcterms:modified>
</cp:coreProperties>
</file>